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C5CADF"/>
    <a:srgbClr val="EDDDDD"/>
    <a:srgbClr val="CDA97A"/>
    <a:srgbClr val="F2DEC5"/>
    <a:srgbClr val="F3E0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 snapToGrid="0">
      <p:cViewPr varScale="1">
        <p:scale>
          <a:sx n="80" d="100"/>
          <a:sy n="80" d="100"/>
        </p:scale>
        <p:origin x="318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0C5C-9DB9-4A78-8CD4-F2094CDA439B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8D83D-7942-4770-9716-84DFD67D7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39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0C5C-9DB9-4A78-8CD4-F2094CDA439B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8D83D-7942-4770-9716-84DFD67D7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90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0C5C-9DB9-4A78-8CD4-F2094CDA439B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8D83D-7942-4770-9716-84DFD67D7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438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0C5C-9DB9-4A78-8CD4-F2094CDA439B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8D83D-7942-4770-9716-84DFD67D7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56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0C5C-9DB9-4A78-8CD4-F2094CDA439B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8D83D-7942-4770-9716-84DFD67D7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26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0C5C-9DB9-4A78-8CD4-F2094CDA439B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8D83D-7942-4770-9716-84DFD67D7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50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0C5C-9DB9-4A78-8CD4-F2094CDA439B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8D83D-7942-4770-9716-84DFD67D7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421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0C5C-9DB9-4A78-8CD4-F2094CDA439B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8D83D-7942-4770-9716-84DFD67D7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63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0C5C-9DB9-4A78-8CD4-F2094CDA439B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8D83D-7942-4770-9716-84DFD67D7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17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0C5C-9DB9-4A78-8CD4-F2094CDA439B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8D83D-7942-4770-9716-84DFD67D7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65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00C5C-9DB9-4A78-8CD4-F2094CDA439B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8D83D-7942-4770-9716-84DFD67D7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85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00C5C-9DB9-4A78-8CD4-F2094CDA439B}" type="datetimeFigureOut">
              <a:rPr lang="en-US" smtClean="0"/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8D83D-7942-4770-9716-84DFD67D78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3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71" r="15370"/>
          <a:stretch/>
        </p:blipFill>
        <p:spPr>
          <a:xfrm>
            <a:off x="-12357" y="384092"/>
            <a:ext cx="6877977" cy="5997146"/>
          </a:xfrm>
          <a:prstGeom prst="rect">
            <a:avLst/>
          </a:prstGeom>
        </p:spPr>
      </p:pic>
      <p:pic>
        <p:nvPicPr>
          <p:cNvPr id="17" name="Picture 16" descr="A beach with palm trees&#10;&#10;Description automatically generated">
            <a:extLst>
              <a:ext uri="{FF2B5EF4-FFF2-40B4-BE49-F238E27FC236}">
                <a16:creationId xmlns:a16="http://schemas.microsoft.com/office/drawing/2014/main" id="{F821861E-CF40-4938-B79D-8A1384B574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93"/>
          <a:stretch/>
        </p:blipFill>
        <p:spPr>
          <a:xfrm>
            <a:off x="-6260" y="5168372"/>
            <a:ext cx="6871880" cy="47376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77F601D-1084-4BEF-B91D-A086257CCE75}"/>
              </a:ext>
            </a:extLst>
          </p:cNvPr>
          <p:cNvSpPr/>
          <p:nvPr/>
        </p:nvSpPr>
        <p:spPr>
          <a:xfrm>
            <a:off x="-12357" y="5164742"/>
            <a:ext cx="6877977" cy="474125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090928B-B107-48B9-B5B9-8EBF13E4800A}"/>
              </a:ext>
            </a:extLst>
          </p:cNvPr>
          <p:cNvSpPr/>
          <p:nvPr/>
        </p:nvSpPr>
        <p:spPr>
          <a:xfrm rot="20879819">
            <a:off x="5697896" y="5683987"/>
            <a:ext cx="291316" cy="499271"/>
          </a:xfrm>
          <a:custGeom>
            <a:avLst/>
            <a:gdLst/>
            <a:ahLst/>
            <a:cxnLst/>
            <a:rect l="l" t="t" r="r" b="b"/>
            <a:pathLst>
              <a:path w="291316" h="499271">
                <a:moveTo>
                  <a:pt x="71215" y="384668"/>
                </a:moveTo>
                <a:cubicBezTo>
                  <a:pt x="86845" y="388419"/>
                  <a:pt x="98857" y="397041"/>
                  <a:pt x="107251" y="410534"/>
                </a:cubicBezTo>
                <a:cubicBezTo>
                  <a:pt x="115645" y="424027"/>
                  <a:pt x="117967" y="438589"/>
                  <a:pt x="114216" y="454218"/>
                </a:cubicBezTo>
                <a:cubicBezTo>
                  <a:pt x="110466" y="469848"/>
                  <a:pt x="101754" y="481915"/>
                  <a:pt x="88082" y="490419"/>
                </a:cubicBezTo>
                <a:cubicBezTo>
                  <a:pt x="74409" y="498923"/>
                  <a:pt x="59758" y="501300"/>
                  <a:pt x="44128" y="497550"/>
                </a:cubicBezTo>
                <a:cubicBezTo>
                  <a:pt x="28498" y="493799"/>
                  <a:pt x="16593" y="485050"/>
                  <a:pt x="8413" y="471302"/>
                </a:cubicBezTo>
                <a:cubicBezTo>
                  <a:pt x="233" y="457554"/>
                  <a:pt x="-1981" y="442865"/>
                  <a:pt x="1769" y="427235"/>
                </a:cubicBezTo>
                <a:cubicBezTo>
                  <a:pt x="5520" y="411606"/>
                  <a:pt x="14124" y="399666"/>
                  <a:pt x="27583" y="391417"/>
                </a:cubicBezTo>
                <a:cubicBezTo>
                  <a:pt x="41041" y="383167"/>
                  <a:pt x="55585" y="380918"/>
                  <a:pt x="71215" y="384668"/>
                </a:cubicBezTo>
                <a:close/>
                <a:moveTo>
                  <a:pt x="117174" y="361"/>
                </a:moveTo>
                <a:cubicBezTo>
                  <a:pt x="134994" y="-873"/>
                  <a:pt x="154542" y="1063"/>
                  <a:pt x="175816" y="6167"/>
                </a:cubicBezTo>
                <a:cubicBezTo>
                  <a:pt x="220968" y="17002"/>
                  <a:pt x="252824" y="36049"/>
                  <a:pt x="271384" y="63307"/>
                </a:cubicBezTo>
                <a:cubicBezTo>
                  <a:pt x="289944" y="90566"/>
                  <a:pt x="295542" y="119536"/>
                  <a:pt x="288180" y="150216"/>
                </a:cubicBezTo>
                <a:cubicBezTo>
                  <a:pt x="282902" y="172214"/>
                  <a:pt x="271927" y="191161"/>
                  <a:pt x="255256" y="207057"/>
                </a:cubicBezTo>
                <a:cubicBezTo>
                  <a:pt x="238585" y="222953"/>
                  <a:pt x="210140" y="238167"/>
                  <a:pt x="169920" y="252699"/>
                </a:cubicBezTo>
                <a:cubicBezTo>
                  <a:pt x="143084" y="262483"/>
                  <a:pt x="124534" y="272495"/>
                  <a:pt x="114271" y="282735"/>
                </a:cubicBezTo>
                <a:cubicBezTo>
                  <a:pt x="104008" y="292976"/>
                  <a:pt x="95056" y="310189"/>
                  <a:pt x="87416" y="334375"/>
                </a:cubicBezTo>
                <a:lnTo>
                  <a:pt x="73089" y="330937"/>
                </a:lnTo>
                <a:cubicBezTo>
                  <a:pt x="78981" y="305107"/>
                  <a:pt x="84919" y="286100"/>
                  <a:pt x="90904" y="273914"/>
                </a:cubicBezTo>
                <a:cubicBezTo>
                  <a:pt x="96889" y="261729"/>
                  <a:pt x="108652" y="245879"/>
                  <a:pt x="126191" y="226364"/>
                </a:cubicBezTo>
                <a:cubicBezTo>
                  <a:pt x="143730" y="206850"/>
                  <a:pt x="156085" y="190760"/>
                  <a:pt x="163257" y="178094"/>
                </a:cubicBezTo>
                <a:cubicBezTo>
                  <a:pt x="170429" y="165427"/>
                  <a:pt x="176411" y="149109"/>
                  <a:pt x="181203" y="129137"/>
                </a:cubicBezTo>
                <a:cubicBezTo>
                  <a:pt x="188705" y="97878"/>
                  <a:pt x="188131" y="73481"/>
                  <a:pt x="179482" y="55948"/>
                </a:cubicBezTo>
                <a:cubicBezTo>
                  <a:pt x="170833" y="38414"/>
                  <a:pt x="158259" y="27667"/>
                  <a:pt x="141761" y="23708"/>
                </a:cubicBezTo>
                <a:cubicBezTo>
                  <a:pt x="129026" y="20652"/>
                  <a:pt x="117662" y="21446"/>
                  <a:pt x="107671" y="26089"/>
                </a:cubicBezTo>
                <a:cubicBezTo>
                  <a:pt x="99764" y="29701"/>
                  <a:pt x="95150" y="34257"/>
                  <a:pt x="93831" y="39757"/>
                </a:cubicBezTo>
                <a:cubicBezTo>
                  <a:pt x="92928" y="43519"/>
                  <a:pt x="93675" y="49974"/>
                  <a:pt x="96072" y="59120"/>
                </a:cubicBezTo>
                <a:cubicBezTo>
                  <a:pt x="101896" y="79496"/>
                  <a:pt x="103315" y="95907"/>
                  <a:pt x="100328" y="108353"/>
                </a:cubicBezTo>
                <a:cubicBezTo>
                  <a:pt x="97550" y="119931"/>
                  <a:pt x="91333" y="128617"/>
                  <a:pt x="81678" y="134412"/>
                </a:cubicBezTo>
                <a:cubicBezTo>
                  <a:pt x="72022" y="140207"/>
                  <a:pt x="61406" y="141715"/>
                  <a:pt x="49828" y="138937"/>
                </a:cubicBezTo>
                <a:cubicBezTo>
                  <a:pt x="36804" y="135811"/>
                  <a:pt x="26988" y="128558"/>
                  <a:pt x="20383" y="117178"/>
                </a:cubicBezTo>
                <a:cubicBezTo>
                  <a:pt x="13778" y="105798"/>
                  <a:pt x="12281" y="92582"/>
                  <a:pt x="15892" y="77531"/>
                </a:cubicBezTo>
                <a:cubicBezTo>
                  <a:pt x="22491" y="50034"/>
                  <a:pt x="40157" y="28714"/>
                  <a:pt x="68892" y="13569"/>
                </a:cubicBezTo>
                <a:cubicBezTo>
                  <a:pt x="83259" y="5997"/>
                  <a:pt x="99353" y="1594"/>
                  <a:pt x="117174" y="361"/>
                </a:cubicBezTo>
                <a:close/>
              </a:path>
            </a:pathLst>
          </a:custGeom>
          <a:gradFill flip="none" rotWithShape="1">
            <a:gsLst>
              <a:gs pos="0">
                <a:srgbClr val="ED458D"/>
              </a:gs>
              <a:gs pos="100000">
                <a:srgbClr val="217BB9"/>
              </a:gs>
            </a:gsLst>
            <a:lin ang="270000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r-HR" sz="2400" spc="300">
              <a:latin typeface="Berlin Sans FB Demi" panose="020E0802020502020306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DE70CFD-9ADC-4BA5-B2B7-A726094102B8}"/>
              </a:ext>
            </a:extLst>
          </p:cNvPr>
          <p:cNvSpPr/>
          <p:nvPr/>
        </p:nvSpPr>
        <p:spPr>
          <a:xfrm>
            <a:off x="371474" y="6780326"/>
            <a:ext cx="2937783" cy="2874509"/>
          </a:xfrm>
          <a:prstGeom prst="roundRect">
            <a:avLst>
              <a:gd name="adj" fmla="val 3121"/>
            </a:avLst>
          </a:prstGeom>
          <a:noFill/>
          <a:ln w="76200">
            <a:solidFill>
              <a:srgbClr val="BBF62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BC6BBD7-5AB0-4A8E-81C2-E666BF34FD15}"/>
              </a:ext>
            </a:extLst>
          </p:cNvPr>
          <p:cNvSpPr/>
          <p:nvPr/>
        </p:nvSpPr>
        <p:spPr>
          <a:xfrm>
            <a:off x="0" y="368300"/>
            <a:ext cx="4206352" cy="133350"/>
          </a:xfrm>
          <a:custGeom>
            <a:avLst/>
            <a:gdLst>
              <a:gd name="connsiteX0" fmla="*/ 0 w 4206352"/>
              <a:gd name="connsiteY0" fmla="*/ 0 h 133350"/>
              <a:gd name="connsiteX1" fmla="*/ 4166089 w 4206352"/>
              <a:gd name="connsiteY1" fmla="*/ 0 h 133350"/>
              <a:gd name="connsiteX2" fmla="*/ 4206352 w 4206352"/>
              <a:gd name="connsiteY2" fmla="*/ 133350 h 133350"/>
              <a:gd name="connsiteX3" fmla="*/ 0 w 4206352"/>
              <a:gd name="connsiteY3" fmla="*/ 133350 h 133350"/>
              <a:gd name="connsiteX4" fmla="*/ 0 w 4206352"/>
              <a:gd name="connsiteY4" fmla="*/ 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6352" h="133350">
                <a:moveTo>
                  <a:pt x="0" y="0"/>
                </a:moveTo>
                <a:lnTo>
                  <a:pt x="4166089" y="0"/>
                </a:lnTo>
                <a:lnTo>
                  <a:pt x="4206352" y="133350"/>
                </a:lnTo>
                <a:lnTo>
                  <a:pt x="0" y="133350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7B9CD54-0109-4C14-BB21-E9A5BE91564D}"/>
              </a:ext>
            </a:extLst>
          </p:cNvPr>
          <p:cNvSpPr/>
          <p:nvPr/>
        </p:nvSpPr>
        <p:spPr>
          <a:xfrm>
            <a:off x="0" y="-1"/>
            <a:ext cx="6858001" cy="1473201"/>
          </a:xfrm>
          <a:custGeom>
            <a:avLst/>
            <a:gdLst>
              <a:gd name="connsiteX0" fmla="*/ 0 w 6858001"/>
              <a:gd name="connsiteY0" fmla="*/ 0 h 1473201"/>
              <a:gd name="connsiteX1" fmla="*/ 6858000 w 6858001"/>
              <a:gd name="connsiteY1" fmla="*/ 0 h 1473201"/>
              <a:gd name="connsiteX2" fmla="*/ 6858000 w 6858001"/>
              <a:gd name="connsiteY2" fmla="*/ 133351 h 1473201"/>
              <a:gd name="connsiteX3" fmla="*/ 6858001 w 6858001"/>
              <a:gd name="connsiteY3" fmla="*/ 133351 h 1473201"/>
              <a:gd name="connsiteX4" fmla="*/ 6858001 w 6858001"/>
              <a:gd name="connsiteY4" fmla="*/ 1473201 h 1473201"/>
              <a:gd name="connsiteX5" fmla="*/ 4499698 w 6858001"/>
              <a:gd name="connsiteY5" fmla="*/ 1473201 h 1473201"/>
              <a:gd name="connsiteX6" fmla="*/ 4206352 w 6858001"/>
              <a:gd name="connsiteY6" fmla="*/ 501651 h 1473201"/>
              <a:gd name="connsiteX7" fmla="*/ 4206353 w 6858001"/>
              <a:gd name="connsiteY7" fmla="*/ 501651 h 1473201"/>
              <a:gd name="connsiteX8" fmla="*/ 4166090 w 6858001"/>
              <a:gd name="connsiteY8" fmla="*/ 368301 h 1473201"/>
              <a:gd name="connsiteX9" fmla="*/ 4166089 w 6858001"/>
              <a:gd name="connsiteY9" fmla="*/ 368301 h 1473201"/>
              <a:gd name="connsiteX10" fmla="*/ 4165609 w 6858001"/>
              <a:gd name="connsiteY10" fmla="*/ 366713 h 1473201"/>
              <a:gd name="connsiteX11" fmla="*/ 0 w 6858001"/>
              <a:gd name="connsiteY11" fmla="*/ 366713 h 147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1" h="1473201">
                <a:moveTo>
                  <a:pt x="0" y="0"/>
                </a:moveTo>
                <a:lnTo>
                  <a:pt x="6858000" y="0"/>
                </a:lnTo>
                <a:lnTo>
                  <a:pt x="6858000" y="133351"/>
                </a:lnTo>
                <a:lnTo>
                  <a:pt x="6858001" y="133351"/>
                </a:lnTo>
                <a:lnTo>
                  <a:pt x="6858001" y="1473201"/>
                </a:lnTo>
                <a:lnTo>
                  <a:pt x="4499698" y="1473201"/>
                </a:lnTo>
                <a:lnTo>
                  <a:pt x="4206352" y="501651"/>
                </a:lnTo>
                <a:lnTo>
                  <a:pt x="4206353" y="501651"/>
                </a:lnTo>
                <a:lnTo>
                  <a:pt x="4166090" y="368301"/>
                </a:lnTo>
                <a:lnTo>
                  <a:pt x="4166089" y="368301"/>
                </a:lnTo>
                <a:lnTo>
                  <a:pt x="4165609" y="366713"/>
                </a:lnTo>
                <a:lnTo>
                  <a:pt x="0" y="366713"/>
                </a:lnTo>
                <a:close/>
              </a:path>
            </a:pathLst>
          </a:custGeom>
          <a:solidFill>
            <a:srgbClr val="0C437B"/>
          </a:solidFill>
          <a:ln>
            <a:solidFill>
              <a:srgbClr val="0C43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BDC9D4A-86FA-4852-AFAE-440ED97504C6}"/>
              </a:ext>
            </a:extLst>
          </p:cNvPr>
          <p:cNvSpPr/>
          <p:nvPr/>
        </p:nvSpPr>
        <p:spPr>
          <a:xfrm>
            <a:off x="1020783" y="4146598"/>
            <a:ext cx="619126" cy="704850"/>
          </a:xfrm>
          <a:custGeom>
            <a:avLst/>
            <a:gdLst>
              <a:gd name="connsiteX0" fmla="*/ 0 w 619126"/>
              <a:gd name="connsiteY0" fmla="*/ 0 h 704850"/>
              <a:gd name="connsiteX1" fmla="*/ 542923 w 619126"/>
              <a:gd name="connsiteY1" fmla="*/ 0 h 704850"/>
              <a:gd name="connsiteX2" fmla="*/ 619126 w 619126"/>
              <a:gd name="connsiteY2" fmla="*/ 109850 h 704850"/>
              <a:gd name="connsiteX3" fmla="*/ 619126 w 619126"/>
              <a:gd name="connsiteY3" fmla="*/ 704850 h 704850"/>
              <a:gd name="connsiteX4" fmla="*/ 542923 w 619126"/>
              <a:gd name="connsiteY4" fmla="*/ 704850 h 704850"/>
              <a:gd name="connsiteX5" fmla="*/ 469900 w 619126"/>
              <a:gd name="connsiteY5" fmla="*/ 704850 h 704850"/>
              <a:gd name="connsiteX6" fmla="*/ 0 w 619126"/>
              <a:gd name="connsiteY6" fmla="*/ 704850 h 704850"/>
              <a:gd name="connsiteX7" fmla="*/ 244477 w 619126"/>
              <a:gd name="connsiteY7" fmla="*/ 352425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9126" h="704850">
                <a:moveTo>
                  <a:pt x="0" y="0"/>
                </a:moveTo>
                <a:lnTo>
                  <a:pt x="542923" y="0"/>
                </a:lnTo>
                <a:lnTo>
                  <a:pt x="619126" y="109850"/>
                </a:lnTo>
                <a:lnTo>
                  <a:pt x="619126" y="704850"/>
                </a:lnTo>
                <a:lnTo>
                  <a:pt x="542923" y="704850"/>
                </a:lnTo>
                <a:lnTo>
                  <a:pt x="469900" y="704850"/>
                </a:lnTo>
                <a:lnTo>
                  <a:pt x="0" y="704850"/>
                </a:lnTo>
                <a:lnTo>
                  <a:pt x="244477" y="352425"/>
                </a:lnTo>
                <a:close/>
              </a:path>
            </a:pathLst>
          </a:custGeom>
          <a:gradFill flip="none" rotWithShape="1">
            <a:gsLst>
              <a:gs pos="0">
                <a:srgbClr val="0C437B">
                  <a:alpha val="50000"/>
                </a:srgbClr>
              </a:gs>
              <a:gs pos="100000">
                <a:srgbClr val="217BB9"/>
              </a:gs>
            </a:gsLst>
            <a:lin ang="2700000" scaled="1"/>
            <a:tileRect/>
          </a:gradFill>
          <a:ln>
            <a:solidFill>
              <a:srgbClr val="0E42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r-HR" sz="2400" spc="300">
              <a:latin typeface="Berlin Sans FB Demi" panose="020E0802020502020306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D76993-5488-4EC3-95EA-A002874F47F1}"/>
              </a:ext>
            </a:extLst>
          </p:cNvPr>
          <p:cNvSpPr/>
          <p:nvPr/>
        </p:nvSpPr>
        <p:spPr>
          <a:xfrm flipH="1">
            <a:off x="5205989" y="4143958"/>
            <a:ext cx="619126" cy="704850"/>
          </a:xfrm>
          <a:custGeom>
            <a:avLst/>
            <a:gdLst>
              <a:gd name="connsiteX0" fmla="*/ 0 w 619126"/>
              <a:gd name="connsiteY0" fmla="*/ 0 h 704850"/>
              <a:gd name="connsiteX1" fmla="*/ 542923 w 619126"/>
              <a:gd name="connsiteY1" fmla="*/ 0 h 704850"/>
              <a:gd name="connsiteX2" fmla="*/ 619126 w 619126"/>
              <a:gd name="connsiteY2" fmla="*/ 109850 h 704850"/>
              <a:gd name="connsiteX3" fmla="*/ 619126 w 619126"/>
              <a:gd name="connsiteY3" fmla="*/ 704850 h 704850"/>
              <a:gd name="connsiteX4" fmla="*/ 542923 w 619126"/>
              <a:gd name="connsiteY4" fmla="*/ 704850 h 704850"/>
              <a:gd name="connsiteX5" fmla="*/ 469900 w 619126"/>
              <a:gd name="connsiteY5" fmla="*/ 704850 h 704850"/>
              <a:gd name="connsiteX6" fmla="*/ 0 w 619126"/>
              <a:gd name="connsiteY6" fmla="*/ 704850 h 704850"/>
              <a:gd name="connsiteX7" fmla="*/ 244477 w 619126"/>
              <a:gd name="connsiteY7" fmla="*/ 352425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9126" h="704850">
                <a:moveTo>
                  <a:pt x="0" y="0"/>
                </a:moveTo>
                <a:lnTo>
                  <a:pt x="542923" y="0"/>
                </a:lnTo>
                <a:lnTo>
                  <a:pt x="619126" y="109850"/>
                </a:lnTo>
                <a:lnTo>
                  <a:pt x="619126" y="704850"/>
                </a:lnTo>
                <a:lnTo>
                  <a:pt x="542923" y="704850"/>
                </a:lnTo>
                <a:lnTo>
                  <a:pt x="469900" y="704850"/>
                </a:lnTo>
                <a:lnTo>
                  <a:pt x="0" y="704850"/>
                </a:lnTo>
                <a:lnTo>
                  <a:pt x="244477" y="352425"/>
                </a:lnTo>
                <a:close/>
              </a:path>
            </a:pathLst>
          </a:custGeom>
          <a:gradFill flip="none" rotWithShape="1">
            <a:gsLst>
              <a:gs pos="0">
                <a:srgbClr val="0C437B">
                  <a:alpha val="50000"/>
                </a:srgbClr>
              </a:gs>
              <a:gs pos="100000">
                <a:srgbClr val="217BB9"/>
              </a:gs>
            </a:gsLst>
            <a:lin ang="2700000" scaled="1"/>
            <a:tileRect/>
          </a:gradFill>
          <a:ln>
            <a:solidFill>
              <a:srgbClr val="0E42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r-HR" sz="2400" spc="300">
              <a:latin typeface="Berlin Sans FB Demi" panose="020E0802020502020306" pitchFamily="34" charset="0"/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669C523D-6311-447B-8C8D-5C1344F63CBF}"/>
              </a:ext>
            </a:extLst>
          </p:cNvPr>
          <p:cNvSpPr/>
          <p:nvPr/>
        </p:nvSpPr>
        <p:spPr>
          <a:xfrm rot="10800000">
            <a:off x="1484332" y="4673648"/>
            <a:ext cx="155575" cy="177799"/>
          </a:xfrm>
          <a:prstGeom prst="rt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348BF50-A49F-4A21-98DF-DC9B0AAFE285}"/>
              </a:ext>
            </a:extLst>
          </p:cNvPr>
          <p:cNvSpPr/>
          <p:nvPr/>
        </p:nvSpPr>
        <p:spPr>
          <a:xfrm rot="10800000" flipH="1">
            <a:off x="5202022" y="4683708"/>
            <a:ext cx="155575" cy="177799"/>
          </a:xfrm>
          <a:prstGeom prst="rt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9C0B2CF-A2A9-4AF4-8804-B1C92B42E328}"/>
              </a:ext>
            </a:extLst>
          </p:cNvPr>
          <p:cNvSpPr/>
          <p:nvPr/>
        </p:nvSpPr>
        <p:spPr>
          <a:xfrm>
            <a:off x="3548745" y="6773992"/>
            <a:ext cx="2888003" cy="1173901"/>
          </a:xfrm>
          <a:prstGeom prst="roundRect">
            <a:avLst>
              <a:gd name="adj" fmla="val 3121"/>
            </a:avLst>
          </a:prstGeom>
          <a:noFill/>
          <a:ln w="76200">
            <a:solidFill>
              <a:srgbClr val="BBF62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91CD67F-2699-4BDF-8D19-A1F34D3D6B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1" t="8604" r="24281" b="70209"/>
          <a:stretch/>
        </p:blipFill>
        <p:spPr>
          <a:xfrm>
            <a:off x="4860912" y="302750"/>
            <a:ext cx="1624721" cy="64566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D8C7BB4-3EBE-4EA6-82A3-423D685E89C4}"/>
              </a:ext>
            </a:extLst>
          </p:cNvPr>
          <p:cNvSpPr txBox="1"/>
          <p:nvPr/>
        </p:nvSpPr>
        <p:spPr>
          <a:xfrm>
            <a:off x="3750497" y="977874"/>
            <a:ext cx="30586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600" dirty="0">
                <a:solidFill>
                  <a:schemeClr val="bg1"/>
                </a:solidFill>
              </a:rPr>
              <a:t>Medicinski fakultet Rijeka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DD5C5A-F0A0-40FC-9579-AC2FE53EFAA9}"/>
              </a:ext>
            </a:extLst>
          </p:cNvPr>
          <p:cNvSpPr/>
          <p:nvPr/>
        </p:nvSpPr>
        <p:spPr>
          <a:xfrm>
            <a:off x="3827964" y="6443525"/>
            <a:ext cx="2167616" cy="710165"/>
          </a:xfrm>
          <a:prstGeom prst="roundRect">
            <a:avLst/>
          </a:prstGeom>
          <a:solidFill>
            <a:srgbClr val="44546A"/>
          </a:solidFill>
          <a:ln w="19050">
            <a:solidFill>
              <a:srgbClr val="BBF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r-HR" dirty="0">
                <a:solidFill>
                  <a:schemeClr val="bg1"/>
                </a:solidFill>
                <a:latin typeface="Berlin Sans FB" panose="020E0602020502020306" pitchFamily="34" charset="0"/>
              </a:rPr>
              <a:t>Kako se prijaviti ?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543D1EA-0AD9-4F54-99D0-3EEC1B1D8123}"/>
              </a:ext>
            </a:extLst>
          </p:cNvPr>
          <p:cNvSpPr/>
          <p:nvPr/>
        </p:nvSpPr>
        <p:spPr>
          <a:xfrm rot="874029">
            <a:off x="6036318" y="5714562"/>
            <a:ext cx="393459" cy="584514"/>
          </a:xfrm>
          <a:custGeom>
            <a:avLst/>
            <a:gdLst/>
            <a:ahLst/>
            <a:cxnLst/>
            <a:rect l="l" t="t" r="r" b="b"/>
            <a:pathLst>
              <a:path w="291316" h="499271">
                <a:moveTo>
                  <a:pt x="71215" y="384668"/>
                </a:moveTo>
                <a:cubicBezTo>
                  <a:pt x="86845" y="388419"/>
                  <a:pt x="98857" y="397041"/>
                  <a:pt x="107251" y="410534"/>
                </a:cubicBezTo>
                <a:cubicBezTo>
                  <a:pt x="115645" y="424027"/>
                  <a:pt x="117967" y="438589"/>
                  <a:pt x="114216" y="454218"/>
                </a:cubicBezTo>
                <a:cubicBezTo>
                  <a:pt x="110466" y="469848"/>
                  <a:pt x="101754" y="481915"/>
                  <a:pt x="88082" y="490419"/>
                </a:cubicBezTo>
                <a:cubicBezTo>
                  <a:pt x="74409" y="498923"/>
                  <a:pt x="59758" y="501300"/>
                  <a:pt x="44128" y="497550"/>
                </a:cubicBezTo>
                <a:cubicBezTo>
                  <a:pt x="28498" y="493799"/>
                  <a:pt x="16593" y="485050"/>
                  <a:pt x="8413" y="471302"/>
                </a:cubicBezTo>
                <a:cubicBezTo>
                  <a:pt x="233" y="457554"/>
                  <a:pt x="-1981" y="442865"/>
                  <a:pt x="1769" y="427235"/>
                </a:cubicBezTo>
                <a:cubicBezTo>
                  <a:pt x="5520" y="411606"/>
                  <a:pt x="14124" y="399666"/>
                  <a:pt x="27583" y="391417"/>
                </a:cubicBezTo>
                <a:cubicBezTo>
                  <a:pt x="41041" y="383167"/>
                  <a:pt x="55585" y="380918"/>
                  <a:pt x="71215" y="384668"/>
                </a:cubicBezTo>
                <a:close/>
                <a:moveTo>
                  <a:pt x="117174" y="361"/>
                </a:moveTo>
                <a:cubicBezTo>
                  <a:pt x="134994" y="-873"/>
                  <a:pt x="154542" y="1063"/>
                  <a:pt x="175816" y="6167"/>
                </a:cubicBezTo>
                <a:cubicBezTo>
                  <a:pt x="220968" y="17002"/>
                  <a:pt x="252824" y="36049"/>
                  <a:pt x="271384" y="63307"/>
                </a:cubicBezTo>
                <a:cubicBezTo>
                  <a:pt x="289944" y="90566"/>
                  <a:pt x="295542" y="119536"/>
                  <a:pt x="288180" y="150216"/>
                </a:cubicBezTo>
                <a:cubicBezTo>
                  <a:pt x="282902" y="172214"/>
                  <a:pt x="271927" y="191161"/>
                  <a:pt x="255256" y="207057"/>
                </a:cubicBezTo>
                <a:cubicBezTo>
                  <a:pt x="238585" y="222953"/>
                  <a:pt x="210140" y="238167"/>
                  <a:pt x="169920" y="252699"/>
                </a:cubicBezTo>
                <a:cubicBezTo>
                  <a:pt x="143084" y="262483"/>
                  <a:pt x="124534" y="272495"/>
                  <a:pt x="114271" y="282735"/>
                </a:cubicBezTo>
                <a:cubicBezTo>
                  <a:pt x="104008" y="292976"/>
                  <a:pt x="95056" y="310189"/>
                  <a:pt x="87416" y="334375"/>
                </a:cubicBezTo>
                <a:lnTo>
                  <a:pt x="73089" y="330937"/>
                </a:lnTo>
                <a:cubicBezTo>
                  <a:pt x="78981" y="305107"/>
                  <a:pt x="84919" y="286100"/>
                  <a:pt x="90904" y="273914"/>
                </a:cubicBezTo>
                <a:cubicBezTo>
                  <a:pt x="96889" y="261729"/>
                  <a:pt x="108652" y="245879"/>
                  <a:pt x="126191" y="226364"/>
                </a:cubicBezTo>
                <a:cubicBezTo>
                  <a:pt x="143730" y="206850"/>
                  <a:pt x="156085" y="190760"/>
                  <a:pt x="163257" y="178094"/>
                </a:cubicBezTo>
                <a:cubicBezTo>
                  <a:pt x="170429" y="165427"/>
                  <a:pt x="176411" y="149109"/>
                  <a:pt x="181203" y="129137"/>
                </a:cubicBezTo>
                <a:cubicBezTo>
                  <a:pt x="188705" y="97878"/>
                  <a:pt x="188131" y="73481"/>
                  <a:pt x="179482" y="55948"/>
                </a:cubicBezTo>
                <a:cubicBezTo>
                  <a:pt x="170833" y="38414"/>
                  <a:pt x="158259" y="27667"/>
                  <a:pt x="141761" y="23708"/>
                </a:cubicBezTo>
                <a:cubicBezTo>
                  <a:pt x="129026" y="20652"/>
                  <a:pt x="117662" y="21446"/>
                  <a:pt x="107671" y="26089"/>
                </a:cubicBezTo>
                <a:cubicBezTo>
                  <a:pt x="99764" y="29701"/>
                  <a:pt x="95150" y="34257"/>
                  <a:pt x="93831" y="39757"/>
                </a:cubicBezTo>
                <a:cubicBezTo>
                  <a:pt x="92928" y="43519"/>
                  <a:pt x="93675" y="49974"/>
                  <a:pt x="96072" y="59120"/>
                </a:cubicBezTo>
                <a:cubicBezTo>
                  <a:pt x="101896" y="79496"/>
                  <a:pt x="103315" y="95907"/>
                  <a:pt x="100328" y="108353"/>
                </a:cubicBezTo>
                <a:cubicBezTo>
                  <a:pt x="97550" y="119931"/>
                  <a:pt x="91333" y="128617"/>
                  <a:pt x="81678" y="134412"/>
                </a:cubicBezTo>
                <a:cubicBezTo>
                  <a:pt x="72022" y="140207"/>
                  <a:pt x="61406" y="141715"/>
                  <a:pt x="49828" y="138937"/>
                </a:cubicBezTo>
                <a:cubicBezTo>
                  <a:pt x="36804" y="135811"/>
                  <a:pt x="26988" y="128558"/>
                  <a:pt x="20383" y="117178"/>
                </a:cubicBezTo>
                <a:cubicBezTo>
                  <a:pt x="13778" y="105798"/>
                  <a:pt x="12281" y="92582"/>
                  <a:pt x="15892" y="77531"/>
                </a:cubicBezTo>
                <a:cubicBezTo>
                  <a:pt x="22491" y="50034"/>
                  <a:pt x="40157" y="28714"/>
                  <a:pt x="68892" y="13569"/>
                </a:cubicBezTo>
                <a:cubicBezTo>
                  <a:pt x="83259" y="5997"/>
                  <a:pt x="99353" y="1594"/>
                  <a:pt x="117174" y="361"/>
                </a:cubicBezTo>
                <a:close/>
              </a:path>
            </a:pathLst>
          </a:custGeom>
          <a:gradFill flip="none" rotWithShape="1">
            <a:gsLst>
              <a:gs pos="0">
                <a:srgbClr val="ED458D"/>
              </a:gs>
              <a:gs pos="100000">
                <a:srgbClr val="217BB9"/>
              </a:gs>
            </a:gsLst>
            <a:lin ang="270000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r-HR" sz="2400" spc="300">
              <a:latin typeface="Berlin Sans FB Demi" panose="020E0802020502020306" pitchFamily="34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5D94BFED-8FBA-4B01-9412-65F4769BABD0}"/>
              </a:ext>
            </a:extLst>
          </p:cNvPr>
          <p:cNvSpPr/>
          <p:nvPr/>
        </p:nvSpPr>
        <p:spPr>
          <a:xfrm rot="2712144">
            <a:off x="6256822" y="6154269"/>
            <a:ext cx="291316" cy="499271"/>
          </a:xfrm>
          <a:custGeom>
            <a:avLst/>
            <a:gdLst/>
            <a:ahLst/>
            <a:cxnLst/>
            <a:rect l="l" t="t" r="r" b="b"/>
            <a:pathLst>
              <a:path w="291316" h="499271">
                <a:moveTo>
                  <a:pt x="71215" y="384668"/>
                </a:moveTo>
                <a:cubicBezTo>
                  <a:pt x="86845" y="388419"/>
                  <a:pt x="98857" y="397041"/>
                  <a:pt x="107251" y="410534"/>
                </a:cubicBezTo>
                <a:cubicBezTo>
                  <a:pt x="115645" y="424027"/>
                  <a:pt x="117967" y="438589"/>
                  <a:pt x="114216" y="454218"/>
                </a:cubicBezTo>
                <a:cubicBezTo>
                  <a:pt x="110466" y="469848"/>
                  <a:pt x="101754" y="481915"/>
                  <a:pt x="88082" y="490419"/>
                </a:cubicBezTo>
                <a:cubicBezTo>
                  <a:pt x="74409" y="498923"/>
                  <a:pt x="59758" y="501300"/>
                  <a:pt x="44128" y="497550"/>
                </a:cubicBezTo>
                <a:cubicBezTo>
                  <a:pt x="28498" y="493799"/>
                  <a:pt x="16593" y="485050"/>
                  <a:pt x="8413" y="471302"/>
                </a:cubicBezTo>
                <a:cubicBezTo>
                  <a:pt x="233" y="457554"/>
                  <a:pt x="-1981" y="442865"/>
                  <a:pt x="1769" y="427235"/>
                </a:cubicBezTo>
                <a:cubicBezTo>
                  <a:pt x="5520" y="411606"/>
                  <a:pt x="14124" y="399666"/>
                  <a:pt x="27583" y="391417"/>
                </a:cubicBezTo>
                <a:cubicBezTo>
                  <a:pt x="41041" y="383167"/>
                  <a:pt x="55585" y="380918"/>
                  <a:pt x="71215" y="384668"/>
                </a:cubicBezTo>
                <a:close/>
                <a:moveTo>
                  <a:pt x="117174" y="361"/>
                </a:moveTo>
                <a:cubicBezTo>
                  <a:pt x="134994" y="-873"/>
                  <a:pt x="154542" y="1063"/>
                  <a:pt x="175816" y="6167"/>
                </a:cubicBezTo>
                <a:cubicBezTo>
                  <a:pt x="220968" y="17002"/>
                  <a:pt x="252824" y="36049"/>
                  <a:pt x="271384" y="63307"/>
                </a:cubicBezTo>
                <a:cubicBezTo>
                  <a:pt x="289944" y="90566"/>
                  <a:pt x="295542" y="119536"/>
                  <a:pt x="288180" y="150216"/>
                </a:cubicBezTo>
                <a:cubicBezTo>
                  <a:pt x="282902" y="172214"/>
                  <a:pt x="271927" y="191161"/>
                  <a:pt x="255256" y="207057"/>
                </a:cubicBezTo>
                <a:cubicBezTo>
                  <a:pt x="238585" y="222953"/>
                  <a:pt x="210140" y="238167"/>
                  <a:pt x="169920" y="252699"/>
                </a:cubicBezTo>
                <a:cubicBezTo>
                  <a:pt x="143084" y="262483"/>
                  <a:pt x="124534" y="272495"/>
                  <a:pt x="114271" y="282735"/>
                </a:cubicBezTo>
                <a:cubicBezTo>
                  <a:pt x="104008" y="292976"/>
                  <a:pt x="95056" y="310189"/>
                  <a:pt x="87416" y="334375"/>
                </a:cubicBezTo>
                <a:lnTo>
                  <a:pt x="73089" y="330937"/>
                </a:lnTo>
                <a:cubicBezTo>
                  <a:pt x="78981" y="305107"/>
                  <a:pt x="84919" y="286100"/>
                  <a:pt x="90904" y="273914"/>
                </a:cubicBezTo>
                <a:cubicBezTo>
                  <a:pt x="96889" y="261729"/>
                  <a:pt x="108652" y="245879"/>
                  <a:pt x="126191" y="226364"/>
                </a:cubicBezTo>
                <a:cubicBezTo>
                  <a:pt x="143730" y="206850"/>
                  <a:pt x="156085" y="190760"/>
                  <a:pt x="163257" y="178094"/>
                </a:cubicBezTo>
                <a:cubicBezTo>
                  <a:pt x="170429" y="165427"/>
                  <a:pt x="176411" y="149109"/>
                  <a:pt x="181203" y="129137"/>
                </a:cubicBezTo>
                <a:cubicBezTo>
                  <a:pt x="188705" y="97878"/>
                  <a:pt x="188131" y="73481"/>
                  <a:pt x="179482" y="55948"/>
                </a:cubicBezTo>
                <a:cubicBezTo>
                  <a:pt x="170833" y="38414"/>
                  <a:pt x="158259" y="27667"/>
                  <a:pt x="141761" y="23708"/>
                </a:cubicBezTo>
                <a:cubicBezTo>
                  <a:pt x="129026" y="20652"/>
                  <a:pt x="117662" y="21446"/>
                  <a:pt x="107671" y="26089"/>
                </a:cubicBezTo>
                <a:cubicBezTo>
                  <a:pt x="99764" y="29701"/>
                  <a:pt x="95150" y="34257"/>
                  <a:pt x="93831" y="39757"/>
                </a:cubicBezTo>
                <a:cubicBezTo>
                  <a:pt x="92928" y="43519"/>
                  <a:pt x="93675" y="49974"/>
                  <a:pt x="96072" y="59120"/>
                </a:cubicBezTo>
                <a:cubicBezTo>
                  <a:pt x="101896" y="79496"/>
                  <a:pt x="103315" y="95907"/>
                  <a:pt x="100328" y="108353"/>
                </a:cubicBezTo>
                <a:cubicBezTo>
                  <a:pt x="97550" y="119931"/>
                  <a:pt x="91333" y="128617"/>
                  <a:pt x="81678" y="134412"/>
                </a:cubicBezTo>
                <a:cubicBezTo>
                  <a:pt x="72022" y="140207"/>
                  <a:pt x="61406" y="141715"/>
                  <a:pt x="49828" y="138937"/>
                </a:cubicBezTo>
                <a:cubicBezTo>
                  <a:pt x="36804" y="135811"/>
                  <a:pt x="26988" y="128558"/>
                  <a:pt x="20383" y="117178"/>
                </a:cubicBezTo>
                <a:cubicBezTo>
                  <a:pt x="13778" y="105798"/>
                  <a:pt x="12281" y="92582"/>
                  <a:pt x="15892" y="77531"/>
                </a:cubicBezTo>
                <a:cubicBezTo>
                  <a:pt x="22491" y="50034"/>
                  <a:pt x="40157" y="28714"/>
                  <a:pt x="68892" y="13569"/>
                </a:cubicBezTo>
                <a:cubicBezTo>
                  <a:pt x="83259" y="5997"/>
                  <a:pt x="99353" y="1594"/>
                  <a:pt x="117174" y="361"/>
                </a:cubicBezTo>
                <a:close/>
              </a:path>
            </a:pathLst>
          </a:custGeom>
          <a:gradFill flip="none" rotWithShape="1">
            <a:gsLst>
              <a:gs pos="0">
                <a:srgbClr val="ED458D"/>
              </a:gs>
              <a:gs pos="100000">
                <a:srgbClr val="217BB9"/>
              </a:gs>
            </a:gsLst>
            <a:lin ang="270000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r-HR" sz="2400" spc="300">
              <a:latin typeface="Berlin Sans FB Demi" panose="020E0802020502020306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AB5CB0BC-B637-421D-BE44-9F6E04896B09}"/>
              </a:ext>
            </a:extLst>
          </p:cNvPr>
          <p:cNvSpPr/>
          <p:nvPr/>
        </p:nvSpPr>
        <p:spPr>
          <a:xfrm>
            <a:off x="890181" y="6360574"/>
            <a:ext cx="2167616" cy="710165"/>
          </a:xfrm>
          <a:prstGeom prst="roundRect">
            <a:avLst/>
          </a:prstGeom>
          <a:solidFill>
            <a:srgbClr val="44546A"/>
          </a:solidFill>
          <a:ln w="19050">
            <a:solidFill>
              <a:srgbClr val="BBF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600" dirty="0">
                <a:solidFill>
                  <a:schemeClr val="bg1"/>
                </a:solidFill>
                <a:latin typeface="Berlin Sans FB" panose="020E0602020502020306" pitchFamily="34" charset="0"/>
              </a:rPr>
              <a:t>Kome je namijenjena ljetna škola?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16D1408-CDD9-451F-889B-C2141424B53C}"/>
              </a:ext>
            </a:extLst>
          </p:cNvPr>
          <p:cNvSpPr/>
          <p:nvPr/>
        </p:nvSpPr>
        <p:spPr>
          <a:xfrm>
            <a:off x="1638301" y="4638350"/>
            <a:ext cx="3581398" cy="1523416"/>
          </a:xfrm>
          <a:prstGeom prst="rect">
            <a:avLst/>
          </a:prstGeom>
          <a:solidFill>
            <a:srgbClr val="92D050"/>
          </a:solidFill>
          <a:ln w="76200">
            <a:gradFill>
              <a:gsLst>
                <a:gs pos="0">
                  <a:srgbClr val="ED458D"/>
                </a:gs>
                <a:gs pos="100000">
                  <a:srgbClr val="217BB9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76E798-DE20-4637-9DE8-85566753C8CC}"/>
              </a:ext>
            </a:extLst>
          </p:cNvPr>
          <p:cNvSpPr txBox="1"/>
          <p:nvPr/>
        </p:nvSpPr>
        <p:spPr>
          <a:xfrm>
            <a:off x="1638301" y="4735320"/>
            <a:ext cx="3202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CILJ LJETNE ŠKOLE: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9B677F-1950-40B4-A11F-BAD222A80CAE}"/>
              </a:ext>
            </a:extLst>
          </p:cNvPr>
          <p:cNvSpPr txBox="1"/>
          <p:nvPr/>
        </p:nvSpPr>
        <p:spPr>
          <a:xfrm>
            <a:off x="1825369" y="5130378"/>
            <a:ext cx="3202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Upoznati građu ljudskog tijela na anatomskim preparatima i modelima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7A09E24-F518-4C54-87D3-F7D1E437741E}"/>
              </a:ext>
            </a:extLst>
          </p:cNvPr>
          <p:cNvSpPr txBox="1"/>
          <p:nvPr/>
        </p:nvSpPr>
        <p:spPr>
          <a:xfrm>
            <a:off x="481940" y="7096584"/>
            <a:ext cx="280745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>
                <a:solidFill>
                  <a:schemeClr val="bg1"/>
                </a:solidFill>
                <a:latin typeface="Berlin Sans FB" panose="020E0602020502020306" pitchFamily="34" charset="0"/>
              </a:rPr>
              <a:t>1. Svim srednjoškolcima zainteresiranim za ljudsko tijelo</a:t>
            </a:r>
          </a:p>
          <a:p>
            <a:endParaRPr lang="hr-HR" sz="1200" dirty="0" smtClean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r>
              <a:rPr lang="hr-HR" sz="1200" dirty="0">
                <a:solidFill>
                  <a:schemeClr val="bg1"/>
                </a:solidFill>
                <a:latin typeface="Berlin Sans FB" panose="020E0602020502020306" pitchFamily="34" charset="0"/>
              </a:rPr>
              <a:t>2</a:t>
            </a:r>
            <a:r>
              <a:rPr lang="hr-HR" sz="1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. </a:t>
            </a:r>
            <a:r>
              <a:rPr lang="hr-HR" sz="1200" dirty="0">
                <a:solidFill>
                  <a:schemeClr val="bg1"/>
                </a:solidFill>
                <a:latin typeface="Berlin Sans FB" panose="020E0602020502020306" pitchFamily="34" charset="0"/>
              </a:rPr>
              <a:t>Budućim studentima medicine i dentalne medicine</a:t>
            </a:r>
            <a:br>
              <a:rPr lang="hr-HR" sz="1200" dirty="0">
                <a:solidFill>
                  <a:schemeClr val="bg1"/>
                </a:solidFill>
                <a:latin typeface="Berlin Sans FB" panose="020E0602020502020306" pitchFamily="34" charset="0"/>
              </a:rPr>
            </a:br>
            <a:endParaRPr lang="hr-HR" sz="1200" dirty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r>
              <a:rPr lang="hr-HR" sz="1200" dirty="0">
                <a:solidFill>
                  <a:schemeClr val="bg1"/>
                </a:solidFill>
                <a:latin typeface="Berlin Sans FB" panose="020E0602020502020306" pitchFamily="34" charset="0"/>
              </a:rPr>
              <a:t>3</a:t>
            </a:r>
            <a:r>
              <a:rPr lang="hr-HR" sz="1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. </a:t>
            </a:r>
            <a:r>
              <a:rPr lang="hr-HR" sz="1200" dirty="0">
                <a:solidFill>
                  <a:schemeClr val="bg1"/>
                </a:solidFill>
                <a:latin typeface="Berlin Sans FB" panose="020E0602020502020306" pitchFamily="34" charset="0"/>
              </a:rPr>
              <a:t>Budućim studentima stručnih studija: sestrinstva, primaljstva, fizioterapije, radiološke dijagnostike, medicinsko-laboratorijske dijagnostike </a:t>
            </a:r>
            <a:br>
              <a:rPr lang="hr-HR" sz="1200" dirty="0">
                <a:solidFill>
                  <a:schemeClr val="bg1"/>
                </a:solidFill>
                <a:latin typeface="Berlin Sans FB" panose="020E0602020502020306" pitchFamily="34" charset="0"/>
              </a:rPr>
            </a:br>
            <a:endParaRPr lang="hr-HR" sz="1200" dirty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r>
              <a:rPr lang="hr-HR" sz="1200" dirty="0">
                <a:solidFill>
                  <a:schemeClr val="bg1"/>
                </a:solidFill>
                <a:latin typeface="Berlin Sans FB" panose="020E0602020502020306" pitchFamily="34" charset="0"/>
              </a:rPr>
              <a:t>4</a:t>
            </a:r>
            <a:r>
              <a:rPr lang="hr-HR" sz="12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. </a:t>
            </a:r>
            <a:r>
              <a:rPr lang="hr-HR" sz="1200" dirty="0">
                <a:solidFill>
                  <a:schemeClr val="bg1"/>
                </a:solidFill>
                <a:latin typeface="Berlin Sans FB" panose="020E0602020502020306" pitchFamily="34" charset="0"/>
              </a:rPr>
              <a:t>Svima kojima je ljudsko tijelo područje interesa i rada </a:t>
            </a:r>
            <a:endParaRPr lang="hr-HR" sz="1200" dirty="0" smtClean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DA9F8656-D7F4-4431-BA80-49D3BDFFAEA8}"/>
              </a:ext>
            </a:extLst>
          </p:cNvPr>
          <p:cNvSpPr/>
          <p:nvPr/>
        </p:nvSpPr>
        <p:spPr>
          <a:xfrm rot="20879819">
            <a:off x="979656" y="5657925"/>
            <a:ext cx="291316" cy="499271"/>
          </a:xfrm>
          <a:custGeom>
            <a:avLst/>
            <a:gdLst/>
            <a:ahLst/>
            <a:cxnLst/>
            <a:rect l="l" t="t" r="r" b="b"/>
            <a:pathLst>
              <a:path w="291316" h="499271">
                <a:moveTo>
                  <a:pt x="71215" y="384668"/>
                </a:moveTo>
                <a:cubicBezTo>
                  <a:pt x="86845" y="388419"/>
                  <a:pt x="98857" y="397041"/>
                  <a:pt x="107251" y="410534"/>
                </a:cubicBezTo>
                <a:cubicBezTo>
                  <a:pt x="115645" y="424027"/>
                  <a:pt x="117967" y="438589"/>
                  <a:pt x="114216" y="454218"/>
                </a:cubicBezTo>
                <a:cubicBezTo>
                  <a:pt x="110466" y="469848"/>
                  <a:pt x="101754" y="481915"/>
                  <a:pt x="88082" y="490419"/>
                </a:cubicBezTo>
                <a:cubicBezTo>
                  <a:pt x="74409" y="498923"/>
                  <a:pt x="59758" y="501300"/>
                  <a:pt x="44128" y="497550"/>
                </a:cubicBezTo>
                <a:cubicBezTo>
                  <a:pt x="28498" y="493799"/>
                  <a:pt x="16593" y="485050"/>
                  <a:pt x="8413" y="471302"/>
                </a:cubicBezTo>
                <a:cubicBezTo>
                  <a:pt x="233" y="457554"/>
                  <a:pt x="-1981" y="442865"/>
                  <a:pt x="1769" y="427235"/>
                </a:cubicBezTo>
                <a:cubicBezTo>
                  <a:pt x="5520" y="411606"/>
                  <a:pt x="14124" y="399666"/>
                  <a:pt x="27583" y="391417"/>
                </a:cubicBezTo>
                <a:cubicBezTo>
                  <a:pt x="41041" y="383167"/>
                  <a:pt x="55585" y="380918"/>
                  <a:pt x="71215" y="384668"/>
                </a:cubicBezTo>
                <a:close/>
                <a:moveTo>
                  <a:pt x="117174" y="361"/>
                </a:moveTo>
                <a:cubicBezTo>
                  <a:pt x="134994" y="-873"/>
                  <a:pt x="154542" y="1063"/>
                  <a:pt x="175816" y="6167"/>
                </a:cubicBezTo>
                <a:cubicBezTo>
                  <a:pt x="220968" y="17002"/>
                  <a:pt x="252824" y="36049"/>
                  <a:pt x="271384" y="63307"/>
                </a:cubicBezTo>
                <a:cubicBezTo>
                  <a:pt x="289944" y="90566"/>
                  <a:pt x="295542" y="119536"/>
                  <a:pt x="288180" y="150216"/>
                </a:cubicBezTo>
                <a:cubicBezTo>
                  <a:pt x="282902" y="172214"/>
                  <a:pt x="271927" y="191161"/>
                  <a:pt x="255256" y="207057"/>
                </a:cubicBezTo>
                <a:cubicBezTo>
                  <a:pt x="238585" y="222953"/>
                  <a:pt x="210140" y="238167"/>
                  <a:pt x="169920" y="252699"/>
                </a:cubicBezTo>
                <a:cubicBezTo>
                  <a:pt x="143084" y="262483"/>
                  <a:pt x="124534" y="272495"/>
                  <a:pt x="114271" y="282735"/>
                </a:cubicBezTo>
                <a:cubicBezTo>
                  <a:pt x="104008" y="292976"/>
                  <a:pt x="95056" y="310189"/>
                  <a:pt x="87416" y="334375"/>
                </a:cubicBezTo>
                <a:lnTo>
                  <a:pt x="73089" y="330937"/>
                </a:lnTo>
                <a:cubicBezTo>
                  <a:pt x="78981" y="305107"/>
                  <a:pt x="84919" y="286100"/>
                  <a:pt x="90904" y="273914"/>
                </a:cubicBezTo>
                <a:cubicBezTo>
                  <a:pt x="96889" y="261729"/>
                  <a:pt x="108652" y="245879"/>
                  <a:pt x="126191" y="226364"/>
                </a:cubicBezTo>
                <a:cubicBezTo>
                  <a:pt x="143730" y="206850"/>
                  <a:pt x="156085" y="190760"/>
                  <a:pt x="163257" y="178094"/>
                </a:cubicBezTo>
                <a:cubicBezTo>
                  <a:pt x="170429" y="165427"/>
                  <a:pt x="176411" y="149109"/>
                  <a:pt x="181203" y="129137"/>
                </a:cubicBezTo>
                <a:cubicBezTo>
                  <a:pt x="188705" y="97878"/>
                  <a:pt x="188131" y="73481"/>
                  <a:pt x="179482" y="55948"/>
                </a:cubicBezTo>
                <a:cubicBezTo>
                  <a:pt x="170833" y="38414"/>
                  <a:pt x="158259" y="27667"/>
                  <a:pt x="141761" y="23708"/>
                </a:cubicBezTo>
                <a:cubicBezTo>
                  <a:pt x="129026" y="20652"/>
                  <a:pt x="117662" y="21446"/>
                  <a:pt x="107671" y="26089"/>
                </a:cubicBezTo>
                <a:cubicBezTo>
                  <a:pt x="99764" y="29701"/>
                  <a:pt x="95150" y="34257"/>
                  <a:pt x="93831" y="39757"/>
                </a:cubicBezTo>
                <a:cubicBezTo>
                  <a:pt x="92928" y="43519"/>
                  <a:pt x="93675" y="49974"/>
                  <a:pt x="96072" y="59120"/>
                </a:cubicBezTo>
                <a:cubicBezTo>
                  <a:pt x="101896" y="79496"/>
                  <a:pt x="103315" y="95907"/>
                  <a:pt x="100328" y="108353"/>
                </a:cubicBezTo>
                <a:cubicBezTo>
                  <a:pt x="97550" y="119931"/>
                  <a:pt x="91333" y="128617"/>
                  <a:pt x="81678" y="134412"/>
                </a:cubicBezTo>
                <a:cubicBezTo>
                  <a:pt x="72022" y="140207"/>
                  <a:pt x="61406" y="141715"/>
                  <a:pt x="49828" y="138937"/>
                </a:cubicBezTo>
                <a:cubicBezTo>
                  <a:pt x="36804" y="135811"/>
                  <a:pt x="26988" y="128558"/>
                  <a:pt x="20383" y="117178"/>
                </a:cubicBezTo>
                <a:cubicBezTo>
                  <a:pt x="13778" y="105798"/>
                  <a:pt x="12281" y="92582"/>
                  <a:pt x="15892" y="77531"/>
                </a:cubicBezTo>
                <a:cubicBezTo>
                  <a:pt x="22491" y="50034"/>
                  <a:pt x="40157" y="28714"/>
                  <a:pt x="68892" y="13569"/>
                </a:cubicBezTo>
                <a:cubicBezTo>
                  <a:pt x="83259" y="5997"/>
                  <a:pt x="99353" y="1594"/>
                  <a:pt x="117174" y="361"/>
                </a:cubicBezTo>
                <a:close/>
              </a:path>
            </a:pathLst>
          </a:custGeom>
          <a:gradFill flip="none" rotWithShape="1">
            <a:gsLst>
              <a:gs pos="0">
                <a:srgbClr val="ED458D"/>
              </a:gs>
              <a:gs pos="100000">
                <a:srgbClr val="217BB9"/>
              </a:gs>
            </a:gsLst>
            <a:lin ang="270000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r-HR" sz="2400" spc="300">
              <a:latin typeface="Berlin Sans FB Demi" panose="020E0802020502020306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571FCB-4AA6-4087-9EDE-A273FDA7BB42}"/>
              </a:ext>
            </a:extLst>
          </p:cNvPr>
          <p:cNvSpPr/>
          <p:nvPr/>
        </p:nvSpPr>
        <p:spPr>
          <a:xfrm>
            <a:off x="1487884" y="3660035"/>
            <a:ext cx="3869713" cy="1024630"/>
          </a:xfrm>
          <a:prstGeom prst="rect">
            <a:avLst/>
          </a:prstGeom>
          <a:gradFill flip="none" rotWithShape="1">
            <a:gsLst>
              <a:gs pos="0">
                <a:srgbClr val="0C437B"/>
              </a:gs>
              <a:gs pos="100000">
                <a:srgbClr val="217BB9"/>
              </a:gs>
            </a:gsLst>
            <a:lin ang="2700000" scaled="1"/>
            <a:tileRect/>
          </a:gradFill>
          <a:ln>
            <a:solidFill>
              <a:srgbClr val="0E42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spc="300" dirty="0">
                <a:effectLst>
                  <a:reflection blurRad="101600" stA="55000" endA="300" endPos="25000" dir="5400000" sy="-100000" algn="bl" rotWithShape="0"/>
                </a:effectLst>
                <a:latin typeface="Berlin Sans FB Demi" panose="020E0802020502020306" pitchFamily="34" charset="0"/>
              </a:rPr>
              <a:t>LJETNA ŠKOLA ANATOMIJE</a:t>
            </a: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97CB762-411F-40FA-8CFD-7791430849CB}"/>
              </a:ext>
            </a:extLst>
          </p:cNvPr>
          <p:cNvSpPr/>
          <p:nvPr/>
        </p:nvSpPr>
        <p:spPr>
          <a:xfrm rot="18737274">
            <a:off x="514257" y="5606160"/>
            <a:ext cx="376755" cy="641225"/>
          </a:xfrm>
          <a:custGeom>
            <a:avLst/>
            <a:gdLst/>
            <a:ahLst/>
            <a:cxnLst/>
            <a:rect l="l" t="t" r="r" b="b"/>
            <a:pathLst>
              <a:path w="291316" h="499271">
                <a:moveTo>
                  <a:pt x="71215" y="384668"/>
                </a:moveTo>
                <a:cubicBezTo>
                  <a:pt x="86845" y="388419"/>
                  <a:pt x="98857" y="397041"/>
                  <a:pt x="107251" y="410534"/>
                </a:cubicBezTo>
                <a:cubicBezTo>
                  <a:pt x="115645" y="424027"/>
                  <a:pt x="117967" y="438589"/>
                  <a:pt x="114216" y="454218"/>
                </a:cubicBezTo>
                <a:cubicBezTo>
                  <a:pt x="110466" y="469848"/>
                  <a:pt x="101754" y="481915"/>
                  <a:pt x="88082" y="490419"/>
                </a:cubicBezTo>
                <a:cubicBezTo>
                  <a:pt x="74409" y="498923"/>
                  <a:pt x="59758" y="501300"/>
                  <a:pt x="44128" y="497550"/>
                </a:cubicBezTo>
                <a:cubicBezTo>
                  <a:pt x="28498" y="493799"/>
                  <a:pt x="16593" y="485050"/>
                  <a:pt x="8413" y="471302"/>
                </a:cubicBezTo>
                <a:cubicBezTo>
                  <a:pt x="233" y="457554"/>
                  <a:pt x="-1981" y="442865"/>
                  <a:pt x="1769" y="427235"/>
                </a:cubicBezTo>
                <a:cubicBezTo>
                  <a:pt x="5520" y="411606"/>
                  <a:pt x="14124" y="399666"/>
                  <a:pt x="27583" y="391417"/>
                </a:cubicBezTo>
                <a:cubicBezTo>
                  <a:pt x="41041" y="383167"/>
                  <a:pt x="55585" y="380918"/>
                  <a:pt x="71215" y="384668"/>
                </a:cubicBezTo>
                <a:close/>
                <a:moveTo>
                  <a:pt x="117174" y="361"/>
                </a:moveTo>
                <a:cubicBezTo>
                  <a:pt x="134994" y="-873"/>
                  <a:pt x="154542" y="1063"/>
                  <a:pt x="175816" y="6167"/>
                </a:cubicBezTo>
                <a:cubicBezTo>
                  <a:pt x="220968" y="17002"/>
                  <a:pt x="252824" y="36049"/>
                  <a:pt x="271384" y="63307"/>
                </a:cubicBezTo>
                <a:cubicBezTo>
                  <a:pt x="289944" y="90566"/>
                  <a:pt x="295542" y="119536"/>
                  <a:pt x="288180" y="150216"/>
                </a:cubicBezTo>
                <a:cubicBezTo>
                  <a:pt x="282902" y="172214"/>
                  <a:pt x="271927" y="191161"/>
                  <a:pt x="255256" y="207057"/>
                </a:cubicBezTo>
                <a:cubicBezTo>
                  <a:pt x="238585" y="222953"/>
                  <a:pt x="210140" y="238167"/>
                  <a:pt x="169920" y="252699"/>
                </a:cubicBezTo>
                <a:cubicBezTo>
                  <a:pt x="143084" y="262483"/>
                  <a:pt x="124534" y="272495"/>
                  <a:pt x="114271" y="282735"/>
                </a:cubicBezTo>
                <a:cubicBezTo>
                  <a:pt x="104008" y="292976"/>
                  <a:pt x="95056" y="310189"/>
                  <a:pt x="87416" y="334375"/>
                </a:cubicBezTo>
                <a:lnTo>
                  <a:pt x="73089" y="330937"/>
                </a:lnTo>
                <a:cubicBezTo>
                  <a:pt x="78981" y="305107"/>
                  <a:pt x="84919" y="286100"/>
                  <a:pt x="90904" y="273914"/>
                </a:cubicBezTo>
                <a:cubicBezTo>
                  <a:pt x="96889" y="261729"/>
                  <a:pt x="108652" y="245879"/>
                  <a:pt x="126191" y="226364"/>
                </a:cubicBezTo>
                <a:cubicBezTo>
                  <a:pt x="143730" y="206850"/>
                  <a:pt x="156085" y="190760"/>
                  <a:pt x="163257" y="178094"/>
                </a:cubicBezTo>
                <a:cubicBezTo>
                  <a:pt x="170429" y="165427"/>
                  <a:pt x="176411" y="149109"/>
                  <a:pt x="181203" y="129137"/>
                </a:cubicBezTo>
                <a:cubicBezTo>
                  <a:pt x="188705" y="97878"/>
                  <a:pt x="188131" y="73481"/>
                  <a:pt x="179482" y="55948"/>
                </a:cubicBezTo>
                <a:cubicBezTo>
                  <a:pt x="170833" y="38414"/>
                  <a:pt x="158259" y="27667"/>
                  <a:pt x="141761" y="23708"/>
                </a:cubicBezTo>
                <a:cubicBezTo>
                  <a:pt x="129026" y="20652"/>
                  <a:pt x="117662" y="21446"/>
                  <a:pt x="107671" y="26089"/>
                </a:cubicBezTo>
                <a:cubicBezTo>
                  <a:pt x="99764" y="29701"/>
                  <a:pt x="95150" y="34257"/>
                  <a:pt x="93831" y="39757"/>
                </a:cubicBezTo>
                <a:cubicBezTo>
                  <a:pt x="92928" y="43519"/>
                  <a:pt x="93675" y="49974"/>
                  <a:pt x="96072" y="59120"/>
                </a:cubicBezTo>
                <a:cubicBezTo>
                  <a:pt x="101896" y="79496"/>
                  <a:pt x="103315" y="95907"/>
                  <a:pt x="100328" y="108353"/>
                </a:cubicBezTo>
                <a:cubicBezTo>
                  <a:pt x="97550" y="119931"/>
                  <a:pt x="91333" y="128617"/>
                  <a:pt x="81678" y="134412"/>
                </a:cubicBezTo>
                <a:cubicBezTo>
                  <a:pt x="72022" y="140207"/>
                  <a:pt x="61406" y="141715"/>
                  <a:pt x="49828" y="138937"/>
                </a:cubicBezTo>
                <a:cubicBezTo>
                  <a:pt x="36804" y="135811"/>
                  <a:pt x="26988" y="128558"/>
                  <a:pt x="20383" y="117178"/>
                </a:cubicBezTo>
                <a:cubicBezTo>
                  <a:pt x="13778" y="105798"/>
                  <a:pt x="12281" y="92582"/>
                  <a:pt x="15892" y="77531"/>
                </a:cubicBezTo>
                <a:cubicBezTo>
                  <a:pt x="22491" y="50034"/>
                  <a:pt x="40157" y="28714"/>
                  <a:pt x="68892" y="13569"/>
                </a:cubicBezTo>
                <a:cubicBezTo>
                  <a:pt x="83259" y="5997"/>
                  <a:pt x="99353" y="1594"/>
                  <a:pt x="117174" y="361"/>
                </a:cubicBezTo>
                <a:close/>
              </a:path>
            </a:pathLst>
          </a:custGeom>
          <a:gradFill flip="none" rotWithShape="1">
            <a:gsLst>
              <a:gs pos="0">
                <a:srgbClr val="ED458D"/>
              </a:gs>
              <a:gs pos="100000">
                <a:srgbClr val="217BB9"/>
              </a:gs>
            </a:gsLst>
            <a:lin ang="270000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r-HR" sz="2400" spc="300">
              <a:latin typeface="Berlin Sans FB Demi" panose="020E0802020502020306" pitchFamily="34" charset="0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CE1BC39F-EE11-4489-8AC1-46E215081DE6}"/>
              </a:ext>
            </a:extLst>
          </p:cNvPr>
          <p:cNvSpPr/>
          <p:nvPr/>
        </p:nvSpPr>
        <p:spPr>
          <a:xfrm rot="17131230">
            <a:off x="325031" y="6010251"/>
            <a:ext cx="291316" cy="499271"/>
          </a:xfrm>
          <a:custGeom>
            <a:avLst/>
            <a:gdLst/>
            <a:ahLst/>
            <a:cxnLst/>
            <a:rect l="l" t="t" r="r" b="b"/>
            <a:pathLst>
              <a:path w="291316" h="499271">
                <a:moveTo>
                  <a:pt x="71215" y="384668"/>
                </a:moveTo>
                <a:cubicBezTo>
                  <a:pt x="86845" y="388419"/>
                  <a:pt x="98857" y="397041"/>
                  <a:pt x="107251" y="410534"/>
                </a:cubicBezTo>
                <a:cubicBezTo>
                  <a:pt x="115645" y="424027"/>
                  <a:pt x="117967" y="438589"/>
                  <a:pt x="114216" y="454218"/>
                </a:cubicBezTo>
                <a:cubicBezTo>
                  <a:pt x="110466" y="469848"/>
                  <a:pt x="101754" y="481915"/>
                  <a:pt x="88082" y="490419"/>
                </a:cubicBezTo>
                <a:cubicBezTo>
                  <a:pt x="74409" y="498923"/>
                  <a:pt x="59758" y="501300"/>
                  <a:pt x="44128" y="497550"/>
                </a:cubicBezTo>
                <a:cubicBezTo>
                  <a:pt x="28498" y="493799"/>
                  <a:pt x="16593" y="485050"/>
                  <a:pt x="8413" y="471302"/>
                </a:cubicBezTo>
                <a:cubicBezTo>
                  <a:pt x="233" y="457554"/>
                  <a:pt x="-1981" y="442865"/>
                  <a:pt x="1769" y="427235"/>
                </a:cubicBezTo>
                <a:cubicBezTo>
                  <a:pt x="5520" y="411606"/>
                  <a:pt x="14124" y="399666"/>
                  <a:pt x="27583" y="391417"/>
                </a:cubicBezTo>
                <a:cubicBezTo>
                  <a:pt x="41041" y="383167"/>
                  <a:pt x="55585" y="380918"/>
                  <a:pt x="71215" y="384668"/>
                </a:cubicBezTo>
                <a:close/>
                <a:moveTo>
                  <a:pt x="117174" y="361"/>
                </a:moveTo>
                <a:cubicBezTo>
                  <a:pt x="134994" y="-873"/>
                  <a:pt x="154542" y="1063"/>
                  <a:pt x="175816" y="6167"/>
                </a:cubicBezTo>
                <a:cubicBezTo>
                  <a:pt x="220968" y="17002"/>
                  <a:pt x="252824" y="36049"/>
                  <a:pt x="271384" y="63307"/>
                </a:cubicBezTo>
                <a:cubicBezTo>
                  <a:pt x="289944" y="90566"/>
                  <a:pt x="295542" y="119536"/>
                  <a:pt x="288180" y="150216"/>
                </a:cubicBezTo>
                <a:cubicBezTo>
                  <a:pt x="282902" y="172214"/>
                  <a:pt x="271927" y="191161"/>
                  <a:pt x="255256" y="207057"/>
                </a:cubicBezTo>
                <a:cubicBezTo>
                  <a:pt x="238585" y="222953"/>
                  <a:pt x="210140" y="238167"/>
                  <a:pt x="169920" y="252699"/>
                </a:cubicBezTo>
                <a:cubicBezTo>
                  <a:pt x="143084" y="262483"/>
                  <a:pt x="124534" y="272495"/>
                  <a:pt x="114271" y="282735"/>
                </a:cubicBezTo>
                <a:cubicBezTo>
                  <a:pt x="104008" y="292976"/>
                  <a:pt x="95056" y="310189"/>
                  <a:pt x="87416" y="334375"/>
                </a:cubicBezTo>
                <a:lnTo>
                  <a:pt x="73089" y="330937"/>
                </a:lnTo>
                <a:cubicBezTo>
                  <a:pt x="78981" y="305107"/>
                  <a:pt x="84919" y="286100"/>
                  <a:pt x="90904" y="273914"/>
                </a:cubicBezTo>
                <a:cubicBezTo>
                  <a:pt x="96889" y="261729"/>
                  <a:pt x="108652" y="245879"/>
                  <a:pt x="126191" y="226364"/>
                </a:cubicBezTo>
                <a:cubicBezTo>
                  <a:pt x="143730" y="206850"/>
                  <a:pt x="156085" y="190760"/>
                  <a:pt x="163257" y="178094"/>
                </a:cubicBezTo>
                <a:cubicBezTo>
                  <a:pt x="170429" y="165427"/>
                  <a:pt x="176411" y="149109"/>
                  <a:pt x="181203" y="129137"/>
                </a:cubicBezTo>
                <a:cubicBezTo>
                  <a:pt x="188705" y="97878"/>
                  <a:pt x="188131" y="73481"/>
                  <a:pt x="179482" y="55948"/>
                </a:cubicBezTo>
                <a:cubicBezTo>
                  <a:pt x="170833" y="38414"/>
                  <a:pt x="158259" y="27667"/>
                  <a:pt x="141761" y="23708"/>
                </a:cubicBezTo>
                <a:cubicBezTo>
                  <a:pt x="129026" y="20652"/>
                  <a:pt x="117662" y="21446"/>
                  <a:pt x="107671" y="26089"/>
                </a:cubicBezTo>
                <a:cubicBezTo>
                  <a:pt x="99764" y="29701"/>
                  <a:pt x="95150" y="34257"/>
                  <a:pt x="93831" y="39757"/>
                </a:cubicBezTo>
                <a:cubicBezTo>
                  <a:pt x="92928" y="43519"/>
                  <a:pt x="93675" y="49974"/>
                  <a:pt x="96072" y="59120"/>
                </a:cubicBezTo>
                <a:cubicBezTo>
                  <a:pt x="101896" y="79496"/>
                  <a:pt x="103315" y="95907"/>
                  <a:pt x="100328" y="108353"/>
                </a:cubicBezTo>
                <a:cubicBezTo>
                  <a:pt x="97550" y="119931"/>
                  <a:pt x="91333" y="128617"/>
                  <a:pt x="81678" y="134412"/>
                </a:cubicBezTo>
                <a:cubicBezTo>
                  <a:pt x="72022" y="140207"/>
                  <a:pt x="61406" y="141715"/>
                  <a:pt x="49828" y="138937"/>
                </a:cubicBezTo>
                <a:cubicBezTo>
                  <a:pt x="36804" y="135811"/>
                  <a:pt x="26988" y="128558"/>
                  <a:pt x="20383" y="117178"/>
                </a:cubicBezTo>
                <a:cubicBezTo>
                  <a:pt x="13778" y="105798"/>
                  <a:pt x="12281" y="92582"/>
                  <a:pt x="15892" y="77531"/>
                </a:cubicBezTo>
                <a:cubicBezTo>
                  <a:pt x="22491" y="50034"/>
                  <a:pt x="40157" y="28714"/>
                  <a:pt x="68892" y="13569"/>
                </a:cubicBezTo>
                <a:cubicBezTo>
                  <a:pt x="83259" y="5997"/>
                  <a:pt x="99353" y="1594"/>
                  <a:pt x="117174" y="361"/>
                </a:cubicBezTo>
                <a:close/>
              </a:path>
            </a:pathLst>
          </a:custGeom>
          <a:gradFill flip="none" rotWithShape="1">
            <a:gsLst>
              <a:gs pos="0">
                <a:srgbClr val="ED458D"/>
              </a:gs>
              <a:gs pos="100000">
                <a:srgbClr val="217BB9"/>
              </a:gs>
            </a:gsLst>
            <a:lin ang="270000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r-HR" sz="2400" spc="300">
              <a:latin typeface="Berlin Sans FB Demi" panose="020E0802020502020306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C8DAB5C-C42A-44FF-AD2A-1A9D96645F64}"/>
              </a:ext>
            </a:extLst>
          </p:cNvPr>
          <p:cNvSpPr txBox="1"/>
          <p:nvPr/>
        </p:nvSpPr>
        <p:spPr>
          <a:xfrm>
            <a:off x="3583227" y="7198741"/>
            <a:ext cx="2807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200" dirty="0" smtClean="0">
                <a:solidFill>
                  <a:schemeClr val="bg1"/>
                </a:solidFill>
                <a:latin typeface="Berlin Sans FB" panose="020E0602020502020306" pitchFamily="34" charset="0"/>
                <a:sym typeface="Wingdings" panose="05000000000000000000" pitchFamily="2" charset="2"/>
              </a:rPr>
              <a:t>mia.medic@medri.uniri.hr</a:t>
            </a:r>
            <a:endParaRPr lang="hr-HR" sz="1200" dirty="0">
              <a:solidFill>
                <a:schemeClr val="bg1"/>
              </a:solidFill>
              <a:latin typeface="Berlin Sans FB" panose="020E0602020502020306" pitchFamily="34" charset="0"/>
              <a:sym typeface="Wingdings" panose="05000000000000000000" pitchFamily="2" charset="2"/>
            </a:endParaRPr>
          </a:p>
          <a:p>
            <a:pPr algn="ctr"/>
            <a:r>
              <a:rPr lang="hr-HR" sz="1200" dirty="0">
                <a:solidFill>
                  <a:schemeClr val="bg1"/>
                </a:solidFill>
                <a:latin typeface="Berlin Sans FB" panose="020E0602020502020306" pitchFamily="34" charset="0"/>
                <a:sym typeface="Wingdings" panose="05000000000000000000" pitchFamily="2" charset="2"/>
              </a:rPr>
              <a:t>www.medri.uniri.hr</a:t>
            </a:r>
          </a:p>
          <a:p>
            <a:pPr algn="ctr"/>
            <a:r>
              <a:rPr lang="hr-HR" sz="1200" dirty="0">
                <a:solidFill>
                  <a:schemeClr val="bg1"/>
                </a:solidFill>
                <a:latin typeface="Berlin Sans FB" panose="020E0602020502020306" pitchFamily="34" charset="0"/>
                <a:sym typeface="Wingdings" panose="05000000000000000000" pitchFamily="2" charset="2"/>
              </a:rPr>
              <a:t>Tel: +385 (0)51 651 143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7C9FEDE-C6E7-4BD7-8CF1-1865DD67AA52}"/>
              </a:ext>
            </a:extLst>
          </p:cNvPr>
          <p:cNvSpPr/>
          <p:nvPr/>
        </p:nvSpPr>
        <p:spPr>
          <a:xfrm>
            <a:off x="3548745" y="8457298"/>
            <a:ext cx="2888003" cy="1197538"/>
          </a:xfrm>
          <a:prstGeom prst="roundRect">
            <a:avLst>
              <a:gd name="adj" fmla="val 3121"/>
            </a:avLst>
          </a:prstGeom>
          <a:noFill/>
          <a:ln w="76200">
            <a:solidFill>
              <a:srgbClr val="BBF62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F53EE36-141A-4F17-A4C4-A1E3CE059C9D}"/>
              </a:ext>
            </a:extLst>
          </p:cNvPr>
          <p:cNvSpPr/>
          <p:nvPr/>
        </p:nvSpPr>
        <p:spPr>
          <a:xfrm>
            <a:off x="3827964" y="8150468"/>
            <a:ext cx="2167616" cy="710165"/>
          </a:xfrm>
          <a:prstGeom prst="roundRect">
            <a:avLst/>
          </a:prstGeom>
          <a:solidFill>
            <a:srgbClr val="44546A"/>
          </a:solidFill>
          <a:ln w="19050">
            <a:solidFill>
              <a:srgbClr val="BBF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r-HR" dirty="0">
                <a:solidFill>
                  <a:schemeClr val="bg1"/>
                </a:solidFill>
                <a:latin typeface="Berlin Sans FB" panose="020E0602020502020306" pitchFamily="34" charset="0"/>
              </a:rPr>
              <a:t>Gdje se održava 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A89664B-526F-4CF4-887E-B59B83C4B007}"/>
              </a:ext>
            </a:extLst>
          </p:cNvPr>
          <p:cNvSpPr txBox="1"/>
          <p:nvPr/>
        </p:nvSpPr>
        <p:spPr>
          <a:xfrm>
            <a:off x="3583227" y="8905303"/>
            <a:ext cx="2807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200" dirty="0">
                <a:solidFill>
                  <a:schemeClr val="bg1"/>
                </a:solidFill>
                <a:latin typeface="Berlin Sans FB" panose="020E0602020502020306" pitchFamily="34" charset="0"/>
              </a:rPr>
              <a:t>Zavod za anatomiju, Medicinski fakultet </a:t>
            </a:r>
          </a:p>
          <a:p>
            <a:pPr algn="ctr"/>
            <a:r>
              <a:rPr lang="hr-HR" sz="1200" dirty="0">
                <a:solidFill>
                  <a:schemeClr val="bg1"/>
                </a:solidFill>
                <a:latin typeface="Berlin Sans FB" panose="020E0602020502020306" pitchFamily="34" charset="0"/>
                <a:sym typeface="Wingdings" panose="05000000000000000000" pitchFamily="2" charset="2"/>
              </a:rPr>
              <a:t>Braće Branchetta 20</a:t>
            </a:r>
          </a:p>
          <a:p>
            <a:pPr algn="ctr"/>
            <a:r>
              <a:rPr lang="hr-HR" sz="1200" dirty="0">
                <a:solidFill>
                  <a:schemeClr val="bg1"/>
                </a:solidFill>
                <a:latin typeface="Berlin Sans FB" panose="020E0602020502020306" pitchFamily="34" charset="0"/>
                <a:sym typeface="Wingdings" panose="05000000000000000000" pitchFamily="2" charset="2"/>
              </a:rPr>
              <a:t>51000 Rijeka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F5A967B-5FDA-4E8E-A652-688D5D1DE0E5}"/>
              </a:ext>
            </a:extLst>
          </p:cNvPr>
          <p:cNvSpPr/>
          <p:nvPr/>
        </p:nvSpPr>
        <p:spPr>
          <a:xfrm>
            <a:off x="1485900" y="6125934"/>
            <a:ext cx="3886200" cy="161925"/>
          </a:xfrm>
          <a:prstGeom prst="rect">
            <a:avLst/>
          </a:prstGeom>
          <a:solidFill>
            <a:srgbClr val="445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hr-HR" sz="160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46" name="Rectangle: Rounded Corners 22">
            <a:extLst>
              <a:ext uri="{FF2B5EF4-FFF2-40B4-BE49-F238E27FC236}">
                <a16:creationId xmlns:a16="http://schemas.microsoft.com/office/drawing/2014/main" id="{68831DCA-908F-4DBF-9161-36DED620A872}"/>
              </a:ext>
            </a:extLst>
          </p:cNvPr>
          <p:cNvSpPr/>
          <p:nvPr/>
        </p:nvSpPr>
        <p:spPr>
          <a:xfrm>
            <a:off x="322195" y="665403"/>
            <a:ext cx="3055934" cy="581550"/>
          </a:xfrm>
          <a:prstGeom prst="roundRect">
            <a:avLst>
              <a:gd name="adj" fmla="val 13176"/>
            </a:avLst>
          </a:prstGeom>
          <a:gradFill flip="none" rotWithShape="1">
            <a:gsLst>
              <a:gs pos="0">
                <a:srgbClr val="CDA97A"/>
              </a:gs>
              <a:gs pos="100000">
                <a:srgbClr val="EDDDDD"/>
              </a:gs>
            </a:gsLst>
            <a:lin ang="0" scaled="1"/>
            <a:tileRect/>
          </a:gradFill>
          <a:ln w="63500" cmpd="sng">
            <a:gradFill flip="none" rotWithShape="1">
              <a:gsLst>
                <a:gs pos="0">
                  <a:srgbClr val="ED458D"/>
                </a:gs>
                <a:gs pos="100000">
                  <a:srgbClr val="217BB9"/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hr-HR" sz="2000" b="1" spc="3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1.7. </a:t>
            </a:r>
            <a:r>
              <a:rPr lang="hr-HR" sz="2000" b="1" spc="300">
                <a:solidFill>
                  <a:schemeClr val="tx1"/>
                </a:solidFill>
                <a:latin typeface="Arial Black" panose="020B0A04020102020204" pitchFamily="34" charset="0"/>
              </a:rPr>
              <a:t>– </a:t>
            </a:r>
            <a:r>
              <a:rPr lang="hr-HR" sz="2000" b="1" spc="300" smtClean="0">
                <a:solidFill>
                  <a:schemeClr val="tx1"/>
                </a:solidFill>
                <a:latin typeface="Arial Black" panose="020B0A04020102020204" pitchFamily="34" charset="0"/>
              </a:rPr>
              <a:t>5.7.2019.</a:t>
            </a:r>
            <a:endParaRPr lang="hr-HR" sz="2000" b="1" spc="3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12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</TotalTime>
  <Words>75</Words>
  <Application>Microsoft Office PowerPoint</Application>
  <PresentationFormat>A4 Paper (210x297 mm)</PresentationFormat>
  <Paragraphs>19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0" baseType="lpstr">
      <vt:lpstr>Arial</vt:lpstr>
      <vt:lpstr>Arial Black</vt:lpstr>
      <vt:lpstr>Berlin Sans FB</vt:lpstr>
      <vt:lpstr>Berlin Sans FB Demi</vt:lpstr>
      <vt:lpstr>Calibri</vt:lpstr>
      <vt:lpstr>Calibri Light</vt:lpstr>
      <vt:lpstr>Gadugi</vt:lpstr>
      <vt:lpstr>Wingdings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 Gulan</dc:creator>
  <cp:lastModifiedBy>Romana</cp:lastModifiedBy>
  <cp:revision>9</cp:revision>
  <dcterms:created xsi:type="dcterms:W3CDTF">2019-05-30T08:16:47Z</dcterms:created>
  <dcterms:modified xsi:type="dcterms:W3CDTF">2019-06-05T12:48:09Z</dcterms:modified>
</cp:coreProperties>
</file>